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DD1F51-F778-49AE-B111-CF18252DF52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317B4E-875F-4A82-BC92-EE5C2B68760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chportal.ru/load/178-1-0-6005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7772400" cy="20129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Поклонимся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великим тем годам..."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143380"/>
            <a:ext cx="7406640" cy="17526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расширить сведения о днях воинской славы и памятных датах России; о празднике День Победы;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формированию активной гражданской позиции, общечеловеческих ценностей; чувства гордости за славные подвиги лучших граждан во имя Отечества;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на примерах мужества, патриотизма.</a:t>
            </a:r>
          </a:p>
        </p:txBody>
      </p:sp>
      <p:pic>
        <p:nvPicPr>
          <p:cNvPr id="1026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3220566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к 9 мая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6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Малиновский Родион Яковлевич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11(23).11.1898—31.03.1967 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Министр Обороны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Золотые Звезды Героя Советского Союза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8.09.1945 г., 22.11.1958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орденов Ленина,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«Победа» (26.04.1945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ордена Красного Знамени,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ордена Суворова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Кутузова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12 орденов и 9 медалей;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24 иностранные награды (в том числе 15 орденов иностранных государств). В 1964 году ему было присвоено звание Народный Герой Югославии.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85794"/>
            <a:ext cx="23164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Мерецков Кирилл Афанасьевич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26.05(7.06).1897—30.12.1968 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Золотую Звезду Героя Советского Союза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21.03.1940 г.), 7 орденов Ленина,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орден «Победа» (8.09.1945 г.),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орден Октябрьской Революции,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4 ордена Красного Знамени,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 ордена Суворова 1-й степени,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орден Кутузова 1-й степени,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10 медалей;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почетное оружие — шашку с Золотым Гербом СССР, а также 4 высших иностранных ордена и 3 медали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33172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Салют и слава годовщине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Навеки памятного дня!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Салют Победе, что в Берлине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Огнём попрала мощь огня.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Салют её большим и малым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Творцам, что шли путём одним,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Её бойцам и генералам,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Героям павшим и живым!</a:t>
            </a:r>
          </a:p>
          <a:p>
            <a:endParaRPr lang="ru-RU" dirty="0"/>
          </a:p>
        </p:txBody>
      </p:sp>
      <p:pic>
        <p:nvPicPr>
          <p:cNvPr id="19458" name="Picture 2" descr="C:\Documents and Settings\Admin\Рабочий стол\9мая\DSC0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04" y="357166"/>
            <a:ext cx="3077933" cy="2308359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9мая\DSC0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929066"/>
            <a:ext cx="3429127" cy="2571744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9мая\DSC0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28934"/>
            <a:ext cx="2690796" cy="358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 влюбляться и смеяться,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 порою погрустить,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 встречаться и прощаться,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просто хорошо на свете жить!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 проснуться на рассвете,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хорошо, что ночью снятся сны,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хорошо, что кружится планета,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хорошо на свете без войны!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C:\Documents and Settings\Admin\Рабочий стол\9мая\DSC01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446" y="571480"/>
            <a:ext cx="3143396" cy="2357454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9мая\DSC0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429023" cy="2571666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9мая\DSC01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3929066"/>
            <a:ext cx="3429035" cy="25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Люди! Покуда сердца стучатся, - помните!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Какою ценой завоёвано счастье, - пожалуйста, помните!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2428892" cy="2550891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помню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3229962" cy="241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 мая мы празднуем Победу над фашистской Германией. Долгими, суровыми были для нашего народа 4 года войны, 1418 дней, труден был путь к Победе.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вот настал тот светлый майский день, когда советский солдат, советский народ смог сказать: «Враг – разбит, Победа - за Нами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Не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исчезнет в нашей памяти гордость за Великую Победу и память о страшной цене, которую за нее заплатил наш народ.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Война всегда начинается внезапно, хотя спустя поколение для историков она покажется неизбежной. В 1941 году началась самая страшная, самая близкая, самая дорогая — Великая Отечественная война. Говорят, без огромных потерь нацистов было не остановить….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Вставай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страна огромная!» звучало призывом для всех: и для солдат, которые встали в строй, и для женщин, детей, которые остались в тылу! Если бы удалось найти такие весы, чтобы на одну чашу можно было положить военный подвиг наших солдат, а на другую - трудовой подвиг наших женщин, то чаши этих весов стояли бы вровень, как стояли, не дрогнув, под военной грозой в одном строю с мужьями и сыновьями героические женщины, матери!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14686"/>
            <a:ext cx="2390775" cy="191452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857760"/>
            <a:ext cx="2628900" cy="174307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25717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с мест своих сошло когда-то,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Переменилось в смертный бег,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жизнью русского солдата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Спасён был каждый человек.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всей стране глубокой раной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Протянут был фашистский след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Кровавой розою на мрамор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ложится память лет.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Гранитной ратью – дружной силой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дыму боёв день ото дня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сиротела мать-Россия,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гибла, Родина моя.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фото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705100" cy="16954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929198"/>
            <a:ext cx="2647950" cy="172402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о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428868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860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Вечная слава героям, павшим за Родину!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Всех, за Отчизну жизнь отдавших,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Всех, не вернувшихся домой,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Всех, воевавших и страдавших,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Минутой обниму одной.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Пусть всё замрёт в минуту эту,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Пусть даже время промолчит,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Мы помним вас, отцы и деды,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Россия, Родина вас чтит!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фото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71810"/>
            <a:ext cx="3057161" cy="207170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786322"/>
            <a:ext cx="2933059" cy="183832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04"/>
            <a:ext cx="2409826" cy="214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Маршалы Великой Отечественной войны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Жуков Георгий Константинович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19.11 (1.12).1896—18.06.1974 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Великий полководец,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Министр Обороны СССР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Золотые Звезды Героя Советского Союза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29.08.1939 г., 29.07.1944 г., 1.06.1945 г., 1.12.1956 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 орденов Ленина,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 ордена «Победа»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том числе № 1 — 11.04.1944 г., 30.03.1945 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Октябрьской Революции,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 ордена Красного Знамени,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 ордена Суворова 1-й степени (в том числе № 1), всего 14 орденов и 16 медалей;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почетное оружие — именную шашку с золотым Гербом СССР (1968 г.);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Героя Монгольской Народной Республики (1969 г.); орден Тувинской Республики;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 иностранных орденов и 10 медалей и др.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229362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Василевский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Александр Михайлович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18(30).09.1895—5.12.1977 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Министр Вооруженных сил СССР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 Золотые Звезды Героя Советского Союза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29.07.1944 г., 8.09.1945 г.),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 орденов Ленина,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 ордена «Победа»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том числе № 2 — 10.01.1944 г., 19.04. 1945 г.),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орден Октябрьской Революции,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 ордена Красного Знамени,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орден Суворова 1-й степени,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орден Красной Звезды,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орден «За службу Родине в Вооруженных Силах СССР» 3-й степени,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всего 16 орденов и 14 медалей;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почетное именное оружие — шашка с золотым Гербом СССР (1968 г.),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28 иностранных наград (в том числе 18 иностранных орденов).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14356"/>
            <a:ext cx="233934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Конев Иван Степанович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16(28).12.1897—27.06.1973 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Союза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две Золотые Звезды Героя Советского Союза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29.07.1944 г., 1.06.1945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орденов Ленина,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«Победа» (30.03.1945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Октябрьской Революции,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ордена Красного Знамени,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ордена Суворова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ордена Кутузова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Красной Звезды,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17 орденов и 10 медалей;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почетное именное оружие — шашку с Золотым Гербом СССР (1968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иностранные награды (в том числе 13 иностранных орденов).</a:t>
            </a:r>
          </a:p>
          <a:p>
            <a:endParaRPr lang="ru-RU" dirty="0"/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85794"/>
            <a:ext cx="233934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Говоров Леонид Александрович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10(22).02.1897—19.03.1955 гг.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Маршал Советского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Союза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Звезду Героя Советского Союза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27.01.1945 г.),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орденов Ленина,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«Победа» (31.05.1945 г.),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ордена Красного Знамени,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ордена Суворова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Кутузова 1-й степени,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Красной Звезды — всего 13 ордена и 7 медалей,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тувинский «Орден Республики»,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иностранные ордена.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ршалы Советского Союз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642918"/>
            <a:ext cx="233934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245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«Поклонимся великим тем годам..."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«Поклонимся великим тем годам..."</dc:title>
  <dc:creator>Admin</dc:creator>
  <cp:lastModifiedBy>Admin</cp:lastModifiedBy>
  <cp:revision>8</cp:revision>
  <dcterms:created xsi:type="dcterms:W3CDTF">2015-10-18T03:52:28Z</dcterms:created>
  <dcterms:modified xsi:type="dcterms:W3CDTF">2015-10-18T05:12:34Z</dcterms:modified>
</cp:coreProperties>
</file>